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11FA7-8397-F64D-BD25-84ED85E92338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BDBAC-5ED5-6A45-B6F8-D8DF6CEF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40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notes about work in notes section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10A8A-16C0-4562-AD3A-B1BC2569C64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69" tIns="45587" rIns="91169" bIns="45587"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3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9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0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AD9D86-BCF8-4412-8F8D-129D4489B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301" tIns="45652" rIns="91301" bIns="45652"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1729-7B66-438D-96AE-E110E2404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6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  <a:prstGeom prst="rect">
            <a:avLst/>
          </a:prstGeom>
        </p:spPr>
        <p:txBody>
          <a:bodyPr lIns="91365" tIns="45683" rIns="91365" bIns="45683"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 defTabSz="914400">
              <a:defRPr/>
            </a:pPr>
            <a:endParaRPr lang="en-US">
              <a:latin typeface="Calibri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71BFFFE-0D05-4D66-940B-5D906D674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652A-1437-4DEE-BE20-1D8E4CBD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69" tIns="45587" rIns="91169" bIns="45587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defRPr/>
            </a:pPr>
            <a:fld id="{0706B74A-FC86-4F43-83EB-56E873241F13}" type="slidenum">
              <a:rPr lang="en-US"/>
              <a:pPr defTabSz="914400"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2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6"/>
          <a:stretch>
            <a:fillRect/>
          </a:stretch>
        </p:blipFill>
        <p:spPr bwMode="auto">
          <a:xfrm>
            <a:off x="5905713" y="6277633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29784" t="15533" r="28692" b="15223"/>
          <a:stretch/>
        </p:blipFill>
        <p:spPr>
          <a:xfrm>
            <a:off x="6465438" y="6277633"/>
            <a:ext cx="584912" cy="5486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t="16741" b="21363"/>
          <a:stretch/>
        </p:blipFill>
        <p:spPr>
          <a:xfrm>
            <a:off x="7061435" y="6277633"/>
            <a:ext cx="886387" cy="5486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9217" y="6281404"/>
            <a:ext cx="354431" cy="54109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9624" y="866775"/>
            <a:ext cx="5404375" cy="5153025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Scientific Achievement</a:t>
            </a:r>
          </a:p>
          <a:p>
            <a:pPr marL="238125" lvl="1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</a:rPr>
              <a:t>50 words or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less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;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all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text should be short and to the point –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minimize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words and stress significance to society</a:t>
            </a:r>
          </a:p>
          <a:p>
            <a:pPr marL="238125" lvl="1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Significance and Impact</a:t>
            </a:r>
          </a:p>
          <a:p>
            <a:pPr marL="339725" indent="-1588">
              <a:spcBef>
                <a:spcPts val="20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50 words or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less; convey Importance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, relevance, or intriguing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component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of the finding to the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mbria" pitchFamily="18" charset="0"/>
                <a:cs typeface="Times New Roman" pitchFamily="18" charset="0"/>
              </a:rPr>
              <a:t>field</a:t>
            </a:r>
          </a:p>
          <a:p>
            <a:pPr marL="339725" indent="-1588">
              <a:spcBef>
                <a:spcPts val="200"/>
              </a:spcBef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Cambria" pitchFamily="18" charset="0"/>
              <a:cs typeface="Times New Roman" pitchFamily="18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008000"/>
                </a:solidFill>
                <a:latin typeface="+mn-lt"/>
              </a:rPr>
              <a:t>Research Details</a:t>
            </a:r>
          </a:p>
          <a:p>
            <a:pPr marL="406400" lvl="1" indent="-180975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Address the research approach in 2-4 bullet points</a:t>
            </a:r>
          </a:p>
          <a:p>
            <a:pPr marL="406400" lvl="1" indent="-180975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Give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 ~175 word detailed explanation plus additional description of figure if needed in the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PowerPoint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Notes section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r>
              <a:rPr lang="en-US" sz="2600" b="1" dirty="0" smtClean="0">
                <a:solidFill>
                  <a:srgbClr val="008000"/>
                </a:solidFill>
              </a:rPr>
              <a:t>Title Here (Attention grabbing, accessible)</a:t>
            </a:r>
            <a:endParaRPr lang="en-US" sz="26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53000"/>
            <a:ext cx="358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defTabSz="914400">
              <a:tabLst>
                <a:tab pos="852488" algn="l"/>
              </a:tabLst>
            </a:pPr>
            <a:r>
              <a:rPr lang="en-US" sz="1600" i="1" dirty="0">
                <a:solidFill>
                  <a:prstClr val="black"/>
                </a:solidFill>
                <a:latin typeface="Calibri"/>
              </a:rPr>
              <a:t>Figure Caption; additional details can be added in notes section below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33"/>
          <p:cNvSpPr txBox="1"/>
          <p:nvPr/>
        </p:nvSpPr>
        <p:spPr>
          <a:xfrm>
            <a:off x="64320" y="5850671"/>
            <a:ext cx="3843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srgbClr val="008000"/>
                </a:solidFill>
                <a:latin typeface="Calibri"/>
              </a:rPr>
              <a:t>Work was performed at </a:t>
            </a:r>
            <a:r>
              <a:rPr lang="en-US" sz="1400" dirty="0" smtClean="0">
                <a:solidFill>
                  <a:srgbClr val="008000"/>
                </a:solidFill>
                <a:latin typeface="Calibri"/>
              </a:rPr>
              <a:t>&lt;LIST </a:t>
            </a:r>
            <a:r>
              <a:rPr lang="en-US" sz="1400" dirty="0">
                <a:solidFill>
                  <a:srgbClr val="008000"/>
                </a:solidFill>
                <a:latin typeface="Calibri"/>
              </a:rPr>
              <a:t>INSTITUTION </a:t>
            </a:r>
            <a:r>
              <a:rPr lang="en-US" sz="1400" dirty="0" smtClean="0">
                <a:solidFill>
                  <a:srgbClr val="008000"/>
                </a:solidFill>
                <a:latin typeface="Calibri"/>
              </a:rPr>
              <a:t>HERE&gt;</a:t>
            </a:r>
            <a:endParaRPr lang="en-US" sz="1400" dirty="0">
              <a:solidFill>
                <a:srgbClr val="008000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3320" y="583416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>
                <a:solidFill>
                  <a:srgbClr val="008000"/>
                </a:solidFill>
                <a:latin typeface="Calibri"/>
              </a:rPr>
              <a:t>Full citation with all authors names</a:t>
            </a:r>
          </a:p>
        </p:txBody>
      </p:sp>
      <p:pic>
        <p:nvPicPr>
          <p:cNvPr id="23" name="Picture 2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78" y="6232001"/>
            <a:ext cx="649287" cy="62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6378" y="6324600"/>
            <a:ext cx="2209800" cy="473528"/>
          </a:xfrm>
          <a:prstGeom prst="rect">
            <a:avLst/>
          </a:prstGeom>
        </p:spPr>
      </p:pic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2400" y="914400"/>
            <a:ext cx="3587224" cy="39016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>
                <a:solidFill>
                  <a:prstClr val="black"/>
                </a:solidFill>
                <a:latin typeface="Calibri"/>
              </a:rPr>
              <a:t>2-3 figures here.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66495" y="6282760"/>
            <a:ext cx="415682" cy="5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0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Title Here (Attention grabbing, accessible)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 (Attention grabbing, accessible)</dc:title>
  <dc:creator>Carrie Hofmann</dc:creator>
  <cp:lastModifiedBy>Carrie Hofmann</cp:lastModifiedBy>
  <cp:revision>4</cp:revision>
  <dcterms:created xsi:type="dcterms:W3CDTF">2012-04-17T23:25:55Z</dcterms:created>
  <dcterms:modified xsi:type="dcterms:W3CDTF">2014-08-28T20:08:36Z</dcterms:modified>
</cp:coreProperties>
</file>