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44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11FA7-8397-F64D-BD25-84ED85E92338}" type="datetimeFigureOut">
              <a:rPr lang="en-US" smtClean="0"/>
              <a:t>8/28/14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FBDBAC-5ED5-6A45-B6F8-D8DF6CEFD7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4401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Additional notes about work in notes section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210A8A-16C0-4562-AD3A-B1BC2569C64A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04800" y="6248400"/>
            <a:ext cx="2667000" cy="609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169" tIns="45587" rIns="91169" bIns="45587" anchor="ctr"/>
          <a:lstStyle/>
          <a:p>
            <a:pPr algn="ctr" defTabSz="914400">
              <a:defRPr/>
            </a:pPr>
            <a:endParaRPr lang="en-US" dirty="0">
              <a:solidFill>
                <a:prstClr val="white"/>
              </a:solidFill>
              <a:latin typeface="Calibri"/>
            </a:endParaRPr>
          </a:p>
        </p:txBody>
      </p:sp>
      <p:pic>
        <p:nvPicPr>
          <p:cNvPr id="5" name="Picture 8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00" y="304800"/>
            <a:ext cx="53340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>
            <a:lvl1pPr marL="0" indent="0" algn="ctr">
              <a:buNone/>
              <a:defRPr b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5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17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67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3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79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351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0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468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Title 6"/>
          <p:cNvSpPr>
            <a:spLocks noGrp="1"/>
          </p:cNvSpPr>
          <p:nvPr>
            <p:ph type="title"/>
          </p:nvPr>
        </p:nvSpPr>
        <p:spPr>
          <a:xfrm>
            <a:off x="457200" y="1981200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3200" b="1">
                <a:solidFill>
                  <a:srgbClr val="146737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6AD9D86-BCF8-4412-8F8D-129D4489B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059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 lIns="91301" tIns="45652" rIns="91301" bIns="45652"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 lIns="91301" tIns="45652" rIns="91301" bIns="45652"/>
          <a:lstStyle>
            <a:lvl1pPr>
              <a:defRPr/>
            </a:lvl1pPr>
          </a:lstStyle>
          <a:p>
            <a:pPr defTabSz="914400">
              <a:defRPr/>
            </a:pPr>
            <a:endParaRPr lang="en-US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E1729-7B66-438D-96AE-E110E24045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366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381000" y="-228600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4" name="Footer Placeholder 10"/>
          <p:cNvSpPr>
            <a:spLocks noGrp="1"/>
          </p:cNvSpPr>
          <p:nvPr>
            <p:ph type="ftr" sz="quarter" idx="10"/>
          </p:nvPr>
        </p:nvSpPr>
        <p:spPr>
          <a:xfrm>
            <a:off x="3200400" y="6356350"/>
            <a:ext cx="5257800" cy="365125"/>
          </a:xfrm>
          <a:prstGeom prst="rect">
            <a:avLst/>
          </a:prstGeom>
        </p:spPr>
        <p:txBody>
          <a:bodyPr lIns="91365" tIns="45683" rIns="91365" bIns="45683"/>
          <a:lstStyle>
            <a:lvl1pPr algn="r">
              <a:defRPr b="0">
                <a:solidFill>
                  <a:srgbClr val="146737"/>
                </a:solidFill>
              </a:defRPr>
            </a:lvl1pPr>
          </a:lstStyle>
          <a:p>
            <a:pPr defTabSz="914400">
              <a:defRPr/>
            </a:pPr>
            <a:endParaRPr lang="en-US">
              <a:latin typeface="Calibri"/>
            </a:endParaRPr>
          </a:p>
        </p:txBody>
      </p:sp>
      <p:sp>
        <p:nvSpPr>
          <p:cNvPr id="5" name="Slide Number Placeholder 11"/>
          <p:cNvSpPr>
            <a:spLocks noGrp="1"/>
          </p:cNvSpPr>
          <p:nvPr>
            <p:ph type="sldNum" sz="quarter" idx="11"/>
          </p:nvPr>
        </p:nvSpPr>
        <p:spPr>
          <a:xfrm>
            <a:off x="8382000" y="6351588"/>
            <a:ext cx="4572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71BFFFE-0D05-4D66-940B-5D906D6749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3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C652A-1437-4DEE-BE20-1D8E4CBD3D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08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jpeg"/><Relationship Id="rId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6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-219075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52438" y="866775"/>
            <a:ext cx="8410575" cy="525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169" tIns="45587" rIns="91169" bIns="455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13750" y="6351588"/>
            <a:ext cx="381000" cy="365125"/>
          </a:xfrm>
          <a:prstGeom prst="rect">
            <a:avLst/>
          </a:prstGeom>
        </p:spPr>
        <p:txBody>
          <a:bodyPr vert="horz" lIns="91169" tIns="45587" rIns="91169" bIns="45587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rgbClr val="10663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defRPr/>
            </a:pPr>
            <a:fld id="{0706B74A-FC86-4F43-83EB-56E873241F13}" type="slidenum">
              <a:rPr lang="en-US"/>
              <a:pPr defTabSz="914400"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9" descr="horizontal-logo-green-text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9204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106636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340795" indent="-34079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1" kern="1200">
          <a:solidFill>
            <a:srgbClr val="146737"/>
          </a:solidFill>
          <a:latin typeface="Arial" pitchFamily="34" charset="0"/>
          <a:ea typeface="+mn-ea"/>
          <a:cs typeface="Arial" pitchFamily="34" charset="0"/>
        </a:defRPr>
      </a:lvl1pPr>
      <a:lvl2pPr marL="740234" indent="-28373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366"/>
          <a:stretch>
            <a:fillRect/>
          </a:stretch>
        </p:blipFill>
        <p:spPr bwMode="auto">
          <a:xfrm>
            <a:off x="5905713" y="6277633"/>
            <a:ext cx="548640" cy="548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/>
          <a:srcRect l="29784" t="15533" r="28692" b="15223"/>
          <a:stretch/>
        </p:blipFill>
        <p:spPr>
          <a:xfrm>
            <a:off x="6465438" y="6277633"/>
            <a:ext cx="584912" cy="548640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/>
          <a:srcRect t="16741" b="21363"/>
          <a:stretch/>
        </p:blipFill>
        <p:spPr>
          <a:xfrm>
            <a:off x="7061435" y="6277633"/>
            <a:ext cx="886387" cy="54864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39217" y="6281404"/>
            <a:ext cx="354431" cy="541098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39624" y="866775"/>
            <a:ext cx="5404375" cy="5153025"/>
          </a:xfrm>
        </p:spPr>
        <p:txBody>
          <a:bodyPr/>
          <a:lstStyle/>
          <a:p>
            <a:pPr marL="0">
              <a:spcBef>
                <a:spcPts val="0"/>
              </a:spcBef>
              <a:buNone/>
            </a:pPr>
            <a:r>
              <a:rPr lang="en-US" sz="2000" dirty="0" smtClean="0">
                <a:solidFill>
                  <a:srgbClr val="008000"/>
                </a:solidFill>
                <a:latin typeface="+mn-lt"/>
              </a:rPr>
              <a:t>Scientific Achievement</a:t>
            </a:r>
          </a:p>
          <a:p>
            <a:pPr marL="238125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chemeClr val="tx1"/>
                </a:solidFill>
                <a:latin typeface="+mn-lt"/>
              </a:rPr>
              <a:t>50 words or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less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;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all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text should be short and to the point – </a:t>
            </a:r>
            <a:r>
              <a:rPr lang="en-US" sz="1800" b="1" dirty="0" smtClean="0">
                <a:solidFill>
                  <a:schemeClr val="tx1"/>
                </a:solidFill>
                <a:latin typeface="+mn-lt"/>
              </a:rPr>
              <a:t>minimize </a:t>
            </a:r>
            <a:r>
              <a:rPr lang="en-US" sz="1800" b="1" dirty="0">
                <a:solidFill>
                  <a:schemeClr val="tx1"/>
                </a:solidFill>
                <a:latin typeface="+mn-lt"/>
              </a:rPr>
              <a:t>words and stress significance to society</a:t>
            </a:r>
          </a:p>
          <a:p>
            <a:pPr marL="238125" lvl="1" indent="0">
              <a:spcBef>
                <a:spcPts val="0"/>
              </a:spcBef>
              <a:buNone/>
            </a:pPr>
            <a:endParaRPr lang="en-US" sz="1800" b="1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8000"/>
                </a:solidFill>
                <a:latin typeface="+mn-lt"/>
              </a:rPr>
              <a:t>Significance and Impact</a:t>
            </a:r>
          </a:p>
          <a:p>
            <a:pPr marL="339725" indent="-1588">
              <a:spcBef>
                <a:spcPts val="200"/>
              </a:spcBef>
              <a:buNone/>
            </a:pPr>
            <a:r>
              <a:rPr lang="en-US" sz="1800" dirty="0">
                <a:solidFill>
                  <a:schemeClr val="tx1"/>
                </a:solidFill>
                <a:latin typeface="+mn-lt"/>
                <a:ea typeface="Cambria" pitchFamily="18" charset="0"/>
                <a:cs typeface="Times New Roman" pitchFamily="18" charset="0"/>
              </a:rPr>
              <a:t>50 words or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mbria" pitchFamily="18" charset="0"/>
                <a:cs typeface="Times New Roman" pitchFamily="18" charset="0"/>
              </a:rPr>
              <a:t>less; convey Importance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Cambria" pitchFamily="18" charset="0"/>
                <a:cs typeface="Times New Roman" pitchFamily="18" charset="0"/>
              </a:rPr>
              <a:t>, relevance, or intriguing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mbria" pitchFamily="18" charset="0"/>
                <a:cs typeface="Times New Roman" pitchFamily="18" charset="0"/>
              </a:rPr>
              <a:t>component </a:t>
            </a:r>
            <a:r>
              <a:rPr lang="en-US" sz="1800" dirty="0">
                <a:solidFill>
                  <a:schemeClr val="tx1"/>
                </a:solidFill>
                <a:latin typeface="+mn-lt"/>
                <a:ea typeface="Cambria" pitchFamily="18" charset="0"/>
                <a:cs typeface="Times New Roman" pitchFamily="18" charset="0"/>
              </a:rPr>
              <a:t>of the finding to the </a:t>
            </a:r>
            <a:r>
              <a:rPr lang="en-US" sz="1800" dirty="0" smtClean="0">
                <a:solidFill>
                  <a:schemeClr val="tx1"/>
                </a:solidFill>
                <a:latin typeface="+mn-lt"/>
                <a:ea typeface="Cambria" pitchFamily="18" charset="0"/>
                <a:cs typeface="Times New Roman" pitchFamily="18" charset="0"/>
              </a:rPr>
              <a:t>field</a:t>
            </a:r>
          </a:p>
          <a:p>
            <a:pPr marL="339725" indent="-1588">
              <a:spcBef>
                <a:spcPts val="200"/>
              </a:spcBef>
              <a:buNone/>
            </a:pPr>
            <a:endParaRPr lang="en-US" sz="1800" dirty="0">
              <a:solidFill>
                <a:schemeClr val="tx1"/>
              </a:solidFill>
              <a:latin typeface="+mn-lt"/>
              <a:ea typeface="Cambria" pitchFamily="18" charset="0"/>
              <a:cs typeface="Times New Roman" pitchFamily="18" charset="0"/>
            </a:endParaRPr>
          </a:p>
          <a:p>
            <a:pPr>
              <a:spcBef>
                <a:spcPts val="200"/>
              </a:spcBef>
              <a:buNone/>
            </a:pPr>
            <a:r>
              <a:rPr lang="en-US" sz="2000" dirty="0" smtClean="0">
                <a:solidFill>
                  <a:srgbClr val="008000"/>
                </a:solidFill>
                <a:latin typeface="+mn-lt"/>
              </a:rPr>
              <a:t>Research Details</a:t>
            </a:r>
          </a:p>
          <a:p>
            <a:pPr marL="406400" lvl="1" indent="-180975">
              <a:spcBef>
                <a:spcPts val="0"/>
              </a:spcBef>
            </a:pPr>
            <a:r>
              <a:rPr lang="en-US" sz="1800" dirty="0">
                <a:solidFill>
                  <a:schemeClr val="tx1"/>
                </a:solidFill>
                <a:latin typeface="+mn-lt"/>
              </a:rPr>
              <a:t>Address the research approach in 2-4 bullet points</a:t>
            </a:r>
          </a:p>
          <a:p>
            <a:pPr marL="406400" lvl="1" indent="-180975">
              <a:spcBef>
                <a:spcPts val="0"/>
              </a:spcBef>
            </a:pP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Give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a ~175 word detailed explanation plus additional description of figure if needed in the </a:t>
            </a:r>
            <a:r>
              <a:rPr lang="en-US" sz="1800" dirty="0" smtClean="0">
                <a:solidFill>
                  <a:schemeClr val="tx1"/>
                </a:solidFill>
                <a:latin typeface="+mn-lt"/>
              </a:rPr>
              <a:t>PowerPoint </a:t>
            </a:r>
            <a:r>
              <a:rPr lang="en-US" sz="1800" dirty="0">
                <a:solidFill>
                  <a:schemeClr val="tx1"/>
                </a:solidFill>
                <a:latin typeface="+mn-lt"/>
              </a:rPr>
              <a:t>Notes section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-228600"/>
            <a:ext cx="9144000" cy="1143000"/>
          </a:xfrm>
        </p:spPr>
        <p:txBody>
          <a:bodyPr/>
          <a:lstStyle/>
          <a:p>
            <a:r>
              <a:rPr lang="en-US" sz="2600" b="1" dirty="0" smtClean="0">
                <a:solidFill>
                  <a:srgbClr val="008000"/>
                </a:solidFill>
              </a:rPr>
              <a:t>Title Here (Attention grabbing, accessible)</a:t>
            </a:r>
            <a:endParaRPr lang="en-US" sz="2600" b="1" dirty="0">
              <a:solidFill>
                <a:srgbClr val="008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4953000"/>
            <a:ext cx="3581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defTabSz="914400">
              <a:tabLst>
                <a:tab pos="852488" algn="l"/>
              </a:tabLst>
            </a:pPr>
            <a:r>
              <a:rPr lang="en-US" sz="1600" i="1" dirty="0">
                <a:solidFill>
                  <a:prstClr val="black"/>
                </a:solidFill>
                <a:latin typeface="Calibri"/>
              </a:rPr>
              <a:t>Figure Caption; additional details can be added in notes section below</a:t>
            </a:r>
            <a:endParaRPr lang="en-US" sz="16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2" name="TextBox 133"/>
          <p:cNvSpPr txBox="1"/>
          <p:nvPr/>
        </p:nvSpPr>
        <p:spPr>
          <a:xfrm>
            <a:off x="64320" y="5850671"/>
            <a:ext cx="38435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914400"/>
            <a:r>
              <a:rPr lang="en-US" sz="1400" dirty="0">
                <a:solidFill>
                  <a:srgbClr val="008000"/>
                </a:solidFill>
                <a:latin typeface="Calibri"/>
              </a:rPr>
              <a:t>Work was performed at </a:t>
            </a:r>
            <a:r>
              <a:rPr lang="en-US" sz="1400" dirty="0" smtClean="0">
                <a:solidFill>
                  <a:srgbClr val="008000"/>
                </a:solidFill>
                <a:latin typeface="Calibri"/>
              </a:rPr>
              <a:t>&lt;LIST </a:t>
            </a:r>
            <a:r>
              <a:rPr lang="en-US" sz="1400" dirty="0">
                <a:solidFill>
                  <a:srgbClr val="008000"/>
                </a:solidFill>
                <a:latin typeface="Calibri"/>
              </a:rPr>
              <a:t>INSTITUTION </a:t>
            </a:r>
            <a:r>
              <a:rPr lang="en-US" sz="1400" dirty="0" smtClean="0">
                <a:solidFill>
                  <a:srgbClr val="008000"/>
                </a:solidFill>
                <a:latin typeface="Calibri"/>
              </a:rPr>
              <a:t>HERE&gt;</a:t>
            </a:r>
            <a:endParaRPr lang="en-US" sz="1400" dirty="0">
              <a:solidFill>
                <a:srgbClr val="008000"/>
              </a:solidFill>
              <a:latin typeface="Calibri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63320" y="5834163"/>
            <a:ext cx="3505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1400" dirty="0">
                <a:solidFill>
                  <a:srgbClr val="008000"/>
                </a:solidFill>
                <a:latin typeface="Calibri"/>
              </a:rPr>
              <a:t>Full citation with all authors names</a:t>
            </a:r>
          </a:p>
        </p:txBody>
      </p:sp>
      <p:pic>
        <p:nvPicPr>
          <p:cNvPr id="23" name="Picture 26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578" y="6232001"/>
            <a:ext cx="649287" cy="625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66378" y="6324600"/>
            <a:ext cx="2209800" cy="473528"/>
          </a:xfrm>
          <a:prstGeom prst="rect">
            <a:avLst/>
          </a:prstGeom>
        </p:spPr>
      </p:pic>
      <p:sp>
        <p:nvSpPr>
          <p:cNvPr id="26" name="Rectangle 3"/>
          <p:cNvSpPr>
            <a:spLocks noChangeArrowheads="1"/>
          </p:cNvSpPr>
          <p:nvPr/>
        </p:nvSpPr>
        <p:spPr bwMode="auto">
          <a:xfrm>
            <a:off x="152400" y="914400"/>
            <a:ext cx="3587224" cy="390163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914400"/>
            <a:r>
              <a:rPr lang="en-US">
                <a:solidFill>
                  <a:prstClr val="black"/>
                </a:solidFill>
                <a:latin typeface="Calibri"/>
              </a:rPr>
              <a:t>2-3 figures here.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66495" y="6282760"/>
            <a:ext cx="415682" cy="5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7034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128</Words>
  <Application>Microsoft Macintosh PowerPoint</Application>
  <PresentationFormat>On-screen Show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1_Office Theme</vt:lpstr>
      <vt:lpstr>Title Here (Attention grabbing, accessible)</vt:lpstr>
    </vt:vector>
  </TitlesOfParts>
  <Company>Caltech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Here (Attention grabbing, accessible)</dc:title>
  <dc:creator>Carrie Hofmann</dc:creator>
  <cp:lastModifiedBy>Carrie Hofmann</cp:lastModifiedBy>
  <cp:revision>4</cp:revision>
  <dcterms:created xsi:type="dcterms:W3CDTF">2012-04-17T23:25:55Z</dcterms:created>
  <dcterms:modified xsi:type="dcterms:W3CDTF">2014-08-28T20:08:36Z</dcterms:modified>
</cp:coreProperties>
</file>