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373F5-1797-064E-BDB0-1190E603964E}" type="datetimeFigureOut">
              <a:rPr lang="en-US" smtClean="0"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1091F-64E0-7D4E-98D1-5989717F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0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3DCD9-4EBC-5145-B6CA-5D90DCEF7688}" type="datetimeFigureOut">
              <a:rPr lang="en-US" smtClean="0"/>
              <a:t>8/28/14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280F-29B3-3246-AAE4-8EEF5CAD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77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4160-9220-C140-B6E7-1F6C1C6D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4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163" y="6457845"/>
            <a:ext cx="448856" cy="365125"/>
          </a:xfrm>
        </p:spPr>
        <p:txBody>
          <a:bodyPr/>
          <a:lstStyle/>
          <a:p>
            <a:fld id="{D7654160-9220-C140-B6E7-1F6C1C6D60D0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761526"/>
            <a:ext cx="4997524" cy="1103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5365844" y="6284650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/>
          <a:srcRect l="29784" t="15533" r="28692" b="15223"/>
          <a:stretch/>
        </p:blipFill>
        <p:spPr>
          <a:xfrm>
            <a:off x="5925569" y="6284650"/>
            <a:ext cx="584912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/>
          <a:srcRect t="16741" b="21363"/>
          <a:stretch/>
        </p:blipFill>
        <p:spPr>
          <a:xfrm>
            <a:off x="6521566" y="6284650"/>
            <a:ext cx="886387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99348" y="6288421"/>
            <a:ext cx="354431" cy="541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26626" y="6289777"/>
            <a:ext cx="415682" cy="538386"/>
          </a:xfrm>
          <a:prstGeom prst="rect">
            <a:avLst/>
          </a:prstGeom>
        </p:spPr>
      </p:pic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127791" y="1090705"/>
            <a:ext cx="8838394" cy="259708"/>
            <a:chOff x="2" y="1198416"/>
            <a:chExt cx="12240551" cy="359676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2" y="1198416"/>
              <a:ext cx="8612555" cy="359676"/>
              <a:chOff x="2" y="1198416"/>
              <a:chExt cx="8612555" cy="359676"/>
            </a:xfrm>
          </p:grpSpPr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2" y="1198416"/>
                <a:ext cx="4736750" cy="35967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8"/>
              <a:srcRect l="16608"/>
              <a:stretch/>
            </p:blipFill>
            <p:spPr>
              <a:xfrm>
                <a:off x="4662509" y="1198416"/>
                <a:ext cx="3950048" cy="359676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8"/>
            <a:srcRect l="16608"/>
            <a:stretch/>
          </p:blipFill>
          <p:spPr>
            <a:xfrm>
              <a:off x="8290505" y="1198416"/>
              <a:ext cx="3950048" cy="359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90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163" y="6457845"/>
            <a:ext cx="448856" cy="365125"/>
          </a:xfrm>
        </p:spPr>
        <p:txBody>
          <a:bodyPr/>
          <a:lstStyle/>
          <a:p>
            <a:fld id="{D7654160-9220-C140-B6E7-1F6C1C6D60D0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761526"/>
            <a:ext cx="4997524" cy="1103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5365844" y="6284650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/>
          <a:srcRect l="29784" t="15533" r="28692" b="15223"/>
          <a:stretch/>
        </p:blipFill>
        <p:spPr>
          <a:xfrm>
            <a:off x="5925569" y="6284650"/>
            <a:ext cx="584912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/>
          <a:srcRect t="16741" b="21363"/>
          <a:stretch/>
        </p:blipFill>
        <p:spPr>
          <a:xfrm>
            <a:off x="6521566" y="6284650"/>
            <a:ext cx="886387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99348" y="6288421"/>
            <a:ext cx="354431" cy="541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26626" y="6289777"/>
            <a:ext cx="415682" cy="5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5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163" y="6457845"/>
            <a:ext cx="448856" cy="365125"/>
          </a:xfrm>
        </p:spPr>
        <p:txBody>
          <a:bodyPr/>
          <a:lstStyle/>
          <a:p>
            <a:fld id="{D7654160-9220-C140-B6E7-1F6C1C6D60D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761526"/>
            <a:ext cx="4997524" cy="1103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5365844" y="6284650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/>
          <a:srcRect l="29784" t="15533" r="28692" b="15223"/>
          <a:stretch/>
        </p:blipFill>
        <p:spPr>
          <a:xfrm>
            <a:off x="5925569" y="6284650"/>
            <a:ext cx="584912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/>
          <a:srcRect t="16741" b="21363"/>
          <a:stretch/>
        </p:blipFill>
        <p:spPr>
          <a:xfrm>
            <a:off x="6521566" y="6284650"/>
            <a:ext cx="886387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99348" y="6288421"/>
            <a:ext cx="354431" cy="5410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26626" y="6289777"/>
            <a:ext cx="415682" cy="538386"/>
          </a:xfrm>
          <a:prstGeom prst="rect">
            <a:avLst/>
          </a:prstGeom>
        </p:spPr>
      </p:pic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127791" y="1090705"/>
            <a:ext cx="8838394" cy="259708"/>
            <a:chOff x="2" y="1198416"/>
            <a:chExt cx="12240551" cy="359676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2" y="1198416"/>
              <a:ext cx="8612555" cy="359676"/>
              <a:chOff x="2" y="1198416"/>
              <a:chExt cx="8612555" cy="359676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2" y="1198416"/>
                <a:ext cx="4736750" cy="35967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 rotWithShape="1">
              <a:blip r:embed="rId8"/>
              <a:srcRect l="16608"/>
              <a:stretch/>
            </p:blipFill>
            <p:spPr>
              <a:xfrm>
                <a:off x="4662509" y="1198416"/>
                <a:ext cx="3950048" cy="359676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8"/>
            <a:srcRect l="16608"/>
            <a:stretch/>
          </p:blipFill>
          <p:spPr>
            <a:xfrm>
              <a:off x="8290505" y="1198416"/>
              <a:ext cx="3950048" cy="359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81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4160-9220-C140-B6E7-1F6C1C6D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163" y="6443415"/>
            <a:ext cx="448856" cy="365125"/>
          </a:xfrm>
        </p:spPr>
        <p:txBody>
          <a:bodyPr/>
          <a:lstStyle/>
          <a:p>
            <a:fld id="{D7654160-9220-C140-B6E7-1F6C1C6D60D0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761526"/>
            <a:ext cx="4997524" cy="1103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5365844" y="6284650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/>
          <a:srcRect l="29784" t="15533" r="28692" b="15223"/>
          <a:stretch/>
        </p:blipFill>
        <p:spPr>
          <a:xfrm>
            <a:off x="5925569" y="6284650"/>
            <a:ext cx="584912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/>
          <a:srcRect t="16741" b="21363"/>
          <a:stretch/>
        </p:blipFill>
        <p:spPr>
          <a:xfrm>
            <a:off x="6521566" y="6284650"/>
            <a:ext cx="886387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99348" y="6288421"/>
            <a:ext cx="354431" cy="5410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26626" y="6289777"/>
            <a:ext cx="415682" cy="538386"/>
          </a:xfrm>
          <a:prstGeom prst="rect">
            <a:avLst/>
          </a:prstGeom>
        </p:spPr>
      </p:pic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127791" y="1090705"/>
            <a:ext cx="8838394" cy="259708"/>
            <a:chOff x="2" y="1198416"/>
            <a:chExt cx="12240551" cy="359676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2" y="1198416"/>
              <a:ext cx="8612555" cy="359676"/>
              <a:chOff x="2" y="1198416"/>
              <a:chExt cx="8612555" cy="359676"/>
            </a:xfrm>
          </p:grpSpPr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2" y="1198416"/>
                <a:ext cx="4736750" cy="35967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 rotWithShape="1">
              <a:blip r:embed="rId8"/>
              <a:srcRect l="16608"/>
              <a:stretch/>
            </p:blipFill>
            <p:spPr>
              <a:xfrm>
                <a:off x="4662509" y="1198416"/>
                <a:ext cx="3950048" cy="359676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8"/>
            <a:srcRect l="16608"/>
            <a:stretch/>
          </p:blipFill>
          <p:spPr>
            <a:xfrm>
              <a:off x="8290505" y="1198416"/>
              <a:ext cx="3950048" cy="359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10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163" y="6443415"/>
            <a:ext cx="448856" cy="365125"/>
          </a:xfrm>
        </p:spPr>
        <p:txBody>
          <a:bodyPr/>
          <a:lstStyle/>
          <a:p>
            <a:fld id="{D7654160-9220-C140-B6E7-1F6C1C6D60D0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761526"/>
            <a:ext cx="4997524" cy="11033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5365844" y="6284650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/>
          <a:srcRect l="29784" t="15533" r="28692" b="15223"/>
          <a:stretch/>
        </p:blipFill>
        <p:spPr>
          <a:xfrm>
            <a:off x="5925569" y="6284650"/>
            <a:ext cx="584912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/>
          <a:srcRect t="16741" b="21363"/>
          <a:stretch/>
        </p:blipFill>
        <p:spPr>
          <a:xfrm>
            <a:off x="6521566" y="6284650"/>
            <a:ext cx="886387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99348" y="6288421"/>
            <a:ext cx="354431" cy="5410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26626" y="6289777"/>
            <a:ext cx="415682" cy="538386"/>
          </a:xfrm>
          <a:prstGeom prst="rect">
            <a:avLst/>
          </a:prstGeom>
        </p:spPr>
      </p:pic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127791" y="1090705"/>
            <a:ext cx="8838394" cy="259708"/>
            <a:chOff x="2" y="1198416"/>
            <a:chExt cx="12240551" cy="359676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" y="1198416"/>
              <a:ext cx="8612555" cy="359676"/>
              <a:chOff x="2" y="1198416"/>
              <a:chExt cx="8612555" cy="359676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2" y="1198416"/>
                <a:ext cx="4736750" cy="35967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 rotWithShape="1">
              <a:blip r:embed="rId8"/>
              <a:srcRect l="16608"/>
              <a:stretch/>
            </p:blipFill>
            <p:spPr>
              <a:xfrm>
                <a:off x="4662509" y="1198416"/>
                <a:ext cx="3950048" cy="359676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8"/>
            <a:srcRect l="16608"/>
            <a:stretch/>
          </p:blipFill>
          <p:spPr>
            <a:xfrm>
              <a:off x="8290505" y="1198416"/>
              <a:ext cx="3950048" cy="359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23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163" y="6443415"/>
            <a:ext cx="448856" cy="365125"/>
          </a:xfrm>
        </p:spPr>
        <p:txBody>
          <a:bodyPr/>
          <a:lstStyle/>
          <a:p>
            <a:fld id="{D7654160-9220-C140-B6E7-1F6C1C6D60D0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761526"/>
            <a:ext cx="4997524" cy="1103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5365844" y="6284650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l="29784" t="15533" r="28692" b="15223"/>
          <a:stretch/>
        </p:blipFill>
        <p:spPr>
          <a:xfrm>
            <a:off x="5925569" y="6284650"/>
            <a:ext cx="584912" cy="548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/>
          <a:srcRect t="16741" b="21363"/>
          <a:stretch/>
        </p:blipFill>
        <p:spPr>
          <a:xfrm>
            <a:off x="6521566" y="6284650"/>
            <a:ext cx="886387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99348" y="6288421"/>
            <a:ext cx="354431" cy="541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26626" y="6289777"/>
            <a:ext cx="415682" cy="538386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127791" y="1090705"/>
            <a:ext cx="8838394" cy="259708"/>
            <a:chOff x="2" y="1198416"/>
            <a:chExt cx="12240551" cy="359676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2" y="1198416"/>
              <a:ext cx="8612555" cy="359676"/>
              <a:chOff x="2" y="1198416"/>
              <a:chExt cx="8612555" cy="359676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2" y="1198416"/>
                <a:ext cx="4736750" cy="35967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 rotWithShape="1">
              <a:blip r:embed="rId8"/>
              <a:srcRect l="16608"/>
              <a:stretch/>
            </p:blipFill>
            <p:spPr>
              <a:xfrm>
                <a:off x="4662509" y="1198416"/>
                <a:ext cx="3950048" cy="359676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8"/>
            <a:srcRect l="16608"/>
            <a:stretch/>
          </p:blipFill>
          <p:spPr>
            <a:xfrm>
              <a:off x="8290505" y="1198416"/>
              <a:ext cx="3950048" cy="359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3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163" y="6457845"/>
            <a:ext cx="448856" cy="365125"/>
          </a:xfrm>
        </p:spPr>
        <p:txBody>
          <a:bodyPr/>
          <a:lstStyle/>
          <a:p>
            <a:fld id="{D7654160-9220-C140-B6E7-1F6C1C6D60D0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761526"/>
            <a:ext cx="4997524" cy="1103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5365844" y="6284650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29784" t="15533" r="28692" b="15223"/>
          <a:stretch/>
        </p:blipFill>
        <p:spPr>
          <a:xfrm>
            <a:off x="5925569" y="6284650"/>
            <a:ext cx="584912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/>
          <a:srcRect t="16741" b="21363"/>
          <a:stretch/>
        </p:blipFill>
        <p:spPr>
          <a:xfrm>
            <a:off x="6521566" y="6284650"/>
            <a:ext cx="886387" cy="548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99348" y="6288421"/>
            <a:ext cx="354431" cy="541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26626" y="6289777"/>
            <a:ext cx="415682" cy="5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9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2163" y="6457845"/>
            <a:ext cx="448856" cy="365125"/>
          </a:xfrm>
        </p:spPr>
        <p:txBody>
          <a:bodyPr/>
          <a:lstStyle/>
          <a:p>
            <a:fld id="{D7654160-9220-C140-B6E7-1F6C1C6D60D0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761526"/>
            <a:ext cx="4997524" cy="1103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5365844" y="6284650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/>
          <a:srcRect l="29784" t="15533" r="28692" b="15223"/>
          <a:stretch/>
        </p:blipFill>
        <p:spPr>
          <a:xfrm>
            <a:off x="5925569" y="6284650"/>
            <a:ext cx="584912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/>
          <a:srcRect t="16741" b="21363"/>
          <a:stretch/>
        </p:blipFill>
        <p:spPr>
          <a:xfrm>
            <a:off x="6521566" y="6284650"/>
            <a:ext cx="886387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99348" y="6288421"/>
            <a:ext cx="354431" cy="5410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26626" y="6289777"/>
            <a:ext cx="415682" cy="5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2163" y="6457845"/>
            <a:ext cx="448856" cy="365125"/>
          </a:xfrm>
        </p:spPr>
        <p:txBody>
          <a:bodyPr/>
          <a:lstStyle/>
          <a:p>
            <a:fld id="{D7654160-9220-C140-B6E7-1F6C1C6D60D0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761526"/>
            <a:ext cx="4997524" cy="1103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5365844" y="6284650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/>
          <a:srcRect l="29784" t="15533" r="28692" b="15223"/>
          <a:stretch/>
        </p:blipFill>
        <p:spPr>
          <a:xfrm>
            <a:off x="5925569" y="6284650"/>
            <a:ext cx="584912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/>
          <a:srcRect t="16741" b="21363"/>
          <a:stretch/>
        </p:blipFill>
        <p:spPr>
          <a:xfrm>
            <a:off x="6521566" y="6284650"/>
            <a:ext cx="886387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99348" y="6288421"/>
            <a:ext cx="354431" cy="541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26626" y="6289777"/>
            <a:ext cx="415682" cy="5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0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55416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6322"/>
            <a:ext cx="8229600" cy="4639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163" y="6472275"/>
            <a:ext cx="448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54160-9220-C140-B6E7-1F6C1C6D60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7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chemeClr val="accent6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0191" y="1553272"/>
            <a:ext cx="4406185" cy="1746464"/>
          </a:xfrm>
        </p:spPr>
        <p:txBody>
          <a:bodyPr/>
          <a:lstStyle/>
          <a:p>
            <a:r>
              <a:rPr lang="en-US" dirty="0" smtClean="0"/>
              <a:t>Sample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4160-9220-C140-B6E7-1F6C1C6D60D0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14" descr="C:\Users\Erik\Documents\Braun Group\EFRC\September_highlight_2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" r="47564" b="49060"/>
          <a:stretch/>
        </p:blipFill>
        <p:spPr bwMode="auto">
          <a:xfrm>
            <a:off x="3650191" y="2494154"/>
            <a:ext cx="4154341" cy="337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7" y="1553272"/>
            <a:ext cx="2681589" cy="351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04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5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Sample Slide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Hofmann</dc:creator>
  <cp:lastModifiedBy>Carrie Hofmann</cp:lastModifiedBy>
  <cp:revision>16</cp:revision>
  <dcterms:created xsi:type="dcterms:W3CDTF">2011-09-22T20:33:06Z</dcterms:created>
  <dcterms:modified xsi:type="dcterms:W3CDTF">2014-08-28T20:13:32Z</dcterms:modified>
</cp:coreProperties>
</file>